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3" r:id="rId4"/>
    <p:sldId id="257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72" r:id="rId18"/>
    <p:sldId id="368" r:id="rId19"/>
    <p:sldId id="369" r:id="rId20"/>
    <p:sldId id="370" r:id="rId21"/>
    <p:sldId id="371" r:id="rId22"/>
    <p:sldId id="35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FF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>
        <p:scale>
          <a:sx n="150" d="100"/>
          <a:sy n="150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리소스로 표시하는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이미지 파일을 직접 읽는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6" y="784078"/>
            <a:ext cx="3038814" cy="3014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2" y="3854944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12" y="3906301"/>
            <a:ext cx="3742370" cy="2321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305334" y="3906301"/>
            <a:ext cx="41456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확대 및 축소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변환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Resource</a:t>
            </a:r>
            <a:r>
              <a:rPr lang="ko-KR" altLang="en-US" sz="1000" dirty="0"/>
              <a:t>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</a:t>
            </a:r>
            <a:r>
              <a:rPr lang="en-US" altLang="ko-KR" sz="1000" dirty="0"/>
              <a:t>resource ID</a:t>
            </a:r>
            <a:r>
              <a:rPr lang="ko-KR" altLang="en-US" sz="1000" dirty="0"/>
              <a:t>는 </a:t>
            </a:r>
            <a:r>
              <a:rPr lang="en-US" altLang="ko-KR" sz="1000" dirty="0"/>
              <a:t>R.java </a:t>
            </a:r>
            <a:r>
              <a:rPr lang="ko-KR" altLang="en-US" sz="1000" dirty="0"/>
              <a:t>파일에서 정의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746498"/>
            <a:ext cx="5175250" cy="51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1207412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2581061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1928567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02" y="3550912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585" y="3550912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6719387" y="3550911"/>
            <a:ext cx="2189448" cy="5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3889194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AntiAliasing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도형의 경계부분을 더 매끄럽게 그려지도록 하는 기술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onTouchEvent(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onTouchEvent(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25" y="1379000"/>
            <a:ext cx="2974526" cy="5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43" y="1383529"/>
            <a:ext cx="3709883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6983</TotalTime>
  <Words>1183</Words>
  <Application>Microsoft Office PowerPoint</Application>
  <PresentationFormat>와이드스크린</PresentationFormat>
  <Paragraphs>220</Paragraphs>
  <Slides>22</Slides>
  <Notes>21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154</cp:revision>
  <dcterms:created xsi:type="dcterms:W3CDTF">2024-04-09T08:20:40Z</dcterms:created>
  <dcterms:modified xsi:type="dcterms:W3CDTF">2024-05-20T15:18:26Z</dcterms:modified>
</cp:coreProperties>
</file>